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FCA280C-1269-4B39-A618-9921A897AD4B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5BDD4E7-0792-4634-A206-1F479B0BC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89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75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280C-1269-4B39-A618-9921A897AD4B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D4E7-0792-4634-A206-1F479B0BC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59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75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280C-1269-4B39-A618-9921A897AD4B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D4E7-0792-4634-A206-1F479B0BC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01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75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280C-1269-4B39-A618-9921A897AD4B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D4E7-0792-4634-A206-1F479B0BC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05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75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280C-1269-4B39-A618-9921A897AD4B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D4E7-0792-4634-A206-1F479B0BC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03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75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280C-1269-4B39-A618-9921A897AD4B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D4E7-0792-4634-A206-1F479B0BC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01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75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280C-1269-4B39-A618-9921A897AD4B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D4E7-0792-4634-A206-1F479B0BC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25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75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280C-1269-4B39-A618-9921A897AD4B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D4E7-0792-4634-A206-1F479B0BC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50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75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280C-1269-4B39-A618-9921A897AD4B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D4E7-0792-4634-A206-1F479B0BC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1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75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280C-1269-4B39-A618-9921A897AD4B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5BDD4E7-0792-4634-A206-1F479B0BC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51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75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FCA280C-1269-4B39-A618-9921A897AD4B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5BDD4E7-0792-4634-A206-1F479B0BC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239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75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FCA280C-1269-4B39-A618-9921A897AD4B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85BDD4E7-0792-4634-A206-1F479B0BC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58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3750" advClick="0" advTm="5000">
        <p:fade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900igr.net/up/datas/98193/022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B08DCA-4403-47F4-AE36-5DA36892B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70467"/>
            <a:ext cx="12104914" cy="2921967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«ВЕДЬ </a:t>
            </a:r>
            <a:r>
              <a:rPr lang="ru-RU" sz="8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НЕБО ГОЛУБОЕ</a:t>
            </a:r>
            <a:r>
              <a:rPr lang="ru-RU" sz="8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…»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504B536-1DDC-44B0-A4F9-07F86979C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2338"/>
            <a:ext cx="9144000" cy="1642012"/>
          </a:xfrm>
        </p:spPr>
        <p:txBody>
          <a:bodyPr>
            <a:normAutofit lnSpcReduction="10000"/>
          </a:bodyPr>
          <a:lstStyle/>
          <a:p>
            <a:endParaRPr lang="ru-RU" dirty="0">
              <a:latin typeface="Comic Sans MS" panose="030F0702030302020204" pitchFamily="66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Автор: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Пуминова Анастасия Александровна, 37 лет</a:t>
            </a:r>
          </a:p>
        </p:txBody>
      </p:sp>
    </p:spTree>
    <p:extLst>
      <p:ext uri="{BB962C8B-B14F-4D97-AF65-F5344CB8AC3E}">
        <p14:creationId xmlns:p14="http://schemas.microsoft.com/office/powerpoint/2010/main" val="24964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75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82FDF0-3AEC-41DA-A61E-79D7C18BB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1040916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В один солнечный день на поле сел самолет, дети все испугались и разбежались. </a:t>
            </a:r>
            <a:endParaRPr lang="ru-RU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04" y="2769326"/>
            <a:ext cx="4365948" cy="3626217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59822A3-EC1E-4FD1-B515-5840F5B54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1303" y="2368731"/>
            <a:ext cx="6531427" cy="344052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pc="-12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+mj-cs"/>
              </a:rPr>
              <a:t>Летчик бежал по полю и кричал: </a:t>
            </a:r>
            <a:endParaRPr lang="ru-RU" spc="-120" dirty="0" smtClean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+mj-cs"/>
            </a:endParaRPr>
          </a:p>
          <a:p>
            <a:pPr algn="ctr"/>
            <a:r>
              <a:rPr lang="ru-RU" spc="-12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+mj-cs"/>
              </a:rPr>
              <a:t>«</a:t>
            </a:r>
            <a:r>
              <a:rPr lang="ru-RU" spc="-12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+mj-cs"/>
              </a:rPr>
              <a:t>Война закончилась! </a:t>
            </a:r>
            <a:endParaRPr lang="ru-RU" spc="-120" dirty="0" smtClean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+mj-cs"/>
            </a:endParaRPr>
          </a:p>
          <a:p>
            <a:pPr algn="ctr"/>
            <a:r>
              <a:rPr lang="ru-RU" spc="-12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+mj-cs"/>
              </a:rPr>
              <a:t>Война </a:t>
            </a:r>
            <a:r>
              <a:rPr lang="ru-RU" spc="-12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+mj-cs"/>
              </a:rPr>
              <a:t>закончилась! </a:t>
            </a:r>
            <a:endParaRPr lang="ru-RU" spc="-120" dirty="0" smtClean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+mj-cs"/>
            </a:endParaRPr>
          </a:p>
          <a:p>
            <a:pPr algn="ctr"/>
            <a:r>
              <a:rPr lang="ru-RU" spc="-12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+mj-cs"/>
              </a:rPr>
              <a:t>Война </a:t>
            </a:r>
            <a:r>
              <a:rPr lang="ru-RU" spc="-12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+mj-cs"/>
              </a:rPr>
              <a:t>закончилась!» </a:t>
            </a:r>
            <a:endParaRPr lang="ru-RU" spc="-120" dirty="0" smtClean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+mj-cs"/>
            </a:endParaRPr>
          </a:p>
          <a:p>
            <a:pPr algn="ctr"/>
            <a:r>
              <a:rPr lang="ru-RU" spc="-12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+mj-cs"/>
              </a:rPr>
              <a:t>Упал </a:t>
            </a:r>
            <a:r>
              <a:rPr lang="ru-RU" spc="-12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+mj-cs"/>
              </a:rPr>
              <a:t>на колени и ревел навзрыд. Вот так </a:t>
            </a:r>
            <a:r>
              <a:rPr lang="ru-RU" spc="-12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+mj-cs"/>
              </a:rPr>
              <a:t>и </a:t>
            </a:r>
            <a:r>
              <a:rPr lang="ru-RU" spc="-12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+mj-cs"/>
              </a:rPr>
              <a:t>узнали </a:t>
            </a:r>
            <a:endParaRPr lang="ru-RU" spc="-120" dirty="0" smtClean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+mj-cs"/>
            </a:endParaRPr>
          </a:p>
          <a:p>
            <a:pPr algn="ctr"/>
            <a:r>
              <a:rPr lang="ru-RU" spc="-12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+mj-cs"/>
              </a:rPr>
              <a:t>об </a:t>
            </a:r>
            <a:r>
              <a:rPr lang="ru-RU" spc="-12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+mj-cs"/>
              </a:rPr>
              <a:t>окончании войны.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61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13FCAD-69FD-4756-A0F9-133802E6C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1428" y="573519"/>
            <a:ext cx="5338355" cy="571407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окончания войны ввели продуктовый налог </a:t>
            </a: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 спрашивали </a:t>
            </a: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есть 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тебя 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или нет): </a:t>
            </a: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300 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литров молока в год, </a:t>
            </a: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2-3 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килограмма шерсти, </a:t>
            </a: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380 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ведер картофеля, </a:t>
            </a: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100 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штук яиц, полтуши мяса и принудительно заставляли покупать облигации (возвращали частично от стоимости одной облигации).</a:t>
            </a:r>
            <a:b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А в этот год было очень дождливое лето и уродилась на огороде только свекла. </a:t>
            </a:r>
            <a:endParaRPr lang="ru-RU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08" y="916796"/>
            <a:ext cx="6132000" cy="4936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79FC9CC-D9B0-4768-BE8D-333D2B1B42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938720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13BBEA-FBBA-47A6-B8DE-56ED2ADA2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6"/>
            <a:ext cx="10782300" cy="4550471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Осенью стали в деревню привозить заключенных, поэтому семья переехала в деревню </a:t>
            </a:r>
            <a:r>
              <a:rPr lang="ru-RU" sz="4000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Первомайка</a:t>
            </a:r>
            <a:r>
              <a:rPr lang="ru-RU" sz="4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. </a:t>
            </a:r>
            <a: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Подселили </a:t>
            </a:r>
            <a:r>
              <a:rPr lang="ru-RU" sz="4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на жилье, на кухню. </a:t>
            </a:r>
            <a: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В </a:t>
            </a:r>
            <a:r>
              <a:rPr lang="ru-RU" sz="4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школу ходили пешком 5 </a:t>
            </a:r>
            <a: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километров </a:t>
            </a:r>
            <a:r>
              <a:rPr lang="ru-RU" sz="4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в деревню </a:t>
            </a:r>
            <a:r>
              <a:rPr lang="ru-RU" sz="4000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Кирово</a:t>
            </a:r>
            <a:r>
              <a:rPr lang="ru-RU" sz="4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. </a:t>
            </a:r>
            <a: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Училась </a:t>
            </a:r>
            <a:r>
              <a:rPr lang="ru-RU" sz="4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в 5 классе.</a:t>
            </a:r>
            <a:endParaRPr lang="ru-RU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05691FE-C951-4309-8649-06FBC946A6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329669"/>
      </p:ext>
    </p:extLst>
  </p:cSld>
  <p:clrMapOvr>
    <a:masterClrMapping/>
  </p:clrMapOvr>
  <p:transition spd="med" advClick="0" advTm="1300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D01082-48A1-48A9-8C9D-050A66515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006" y="357051"/>
            <a:ext cx="5190308" cy="6357258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Пока учились </a:t>
            </a:r>
            <a:r>
              <a:rPr lang="ru-RU" sz="36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в школе самостоятельно </a:t>
            </a:r>
            <a:r>
              <a:rPr lang="ru-RU" sz="3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мешали глину, укладывали в формы. Так делали кирпичи до 9 класса. </a:t>
            </a:r>
            <a:r>
              <a:rPr lang="ru-RU" sz="36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В </a:t>
            </a:r>
            <a:r>
              <a:rPr lang="ru-RU" sz="3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1955 году окончила </a:t>
            </a:r>
            <a:r>
              <a:rPr lang="ru-RU" sz="36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9 </a:t>
            </a:r>
            <a:r>
              <a:rPr lang="ru-RU" sz="3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классов </a:t>
            </a:r>
            <a:r>
              <a:rPr lang="ru-RU" sz="36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и пошла </a:t>
            </a:r>
            <a:r>
              <a:rPr lang="ru-RU" sz="3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учится на бухгалтера, после направили в Курганский Уралмаш. Тогда это было престижное предприятие.</a:t>
            </a:r>
            <a:endParaRPr lang="ru-RU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7360" y="923108"/>
            <a:ext cx="6102000" cy="5096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A8FE385-3FEA-45FD-874C-4607FCCA0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346118"/>
      </p:ext>
    </p:extLst>
  </p:cSld>
  <p:clrMapOvr>
    <a:masterClrMapping/>
  </p:clrMapOvr>
  <p:transition spd="slow" advClick="0" advTm="14000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D0BB04-B478-4DC9-A431-0195D9342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509" y="770466"/>
            <a:ext cx="11556274" cy="5325534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Вышла замуж </a:t>
            </a:r>
            <a: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за Иванова Алексея Яковлевича. </a:t>
            </a:r>
            <a:b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Он </a:t>
            </a:r>
            <a:r>
              <a:rPr lang="ru-RU" sz="4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был комбайнером и машинистом паровых котлов, занимал 2-е места по району на лучшего комбайнера, и его пригласили работать на Север, строить новый поселок. </a:t>
            </a:r>
            <a: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Так </a:t>
            </a:r>
            <a:r>
              <a:rPr lang="ru-RU" sz="4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семья Ивановых приехала в поселок Кедровый Ханты-Мансийского района. </a:t>
            </a:r>
            <a: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Сначала работал в ПЛЗУ </a:t>
            </a:r>
            <a:r>
              <a:rPr lang="ru-RU" sz="4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(поселковый лесозаготовительный </a:t>
            </a:r>
            <a: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участок) вальщиком </a:t>
            </a:r>
            <a:r>
              <a:rPr lang="ru-RU" sz="4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леса, а потом бригадиром.</a:t>
            </a:r>
            <a:endParaRPr lang="ru-RU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7B9B1F0-4F93-4866-BE70-C708406F91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213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8000">
        <p15:prstTrans prst="drape"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D2C306-86FF-4C1E-8B30-3332858F0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3816" y="770467"/>
            <a:ext cx="6444344" cy="5490996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Любовь </a:t>
            </a:r>
            <a: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Лаврентьевна </a:t>
            </a:r>
            <a:r>
              <a:rPr lang="ru-RU" sz="4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так по специальности больше и не смогла найти работу. Было такое время, тогда все были </a:t>
            </a:r>
            <a: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бухгалтерами и </a:t>
            </a:r>
            <a:r>
              <a:rPr lang="ru-RU" sz="4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инспекторами по кадрам. Сначала долгое время работала санитаркой в больнице, а потом истопником в общественной бане. </a:t>
            </a:r>
            <a:endParaRPr lang="ru-RU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54" y="121920"/>
            <a:ext cx="5226000" cy="6632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D3CE8A5-977D-4381-B0E6-6FA325EC06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07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3000">
        <p14:reveal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AD43D8-5890-4ACB-991F-F8C4288B1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66354"/>
            <a:ext cx="10782300" cy="4746172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54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Вместе с Алексеем Яковлевичем воспитали </a:t>
            </a:r>
            <a:r>
              <a:rPr lang="ru-RU" sz="54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(пятерых) детей, которые выросли ответственными, добрыми людьми, любящих своих </a:t>
            </a:r>
            <a:r>
              <a:rPr lang="ru-RU" sz="54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детей; </a:t>
            </a:r>
            <a:r>
              <a:rPr lang="ru-RU" sz="54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11 </a:t>
            </a:r>
            <a:r>
              <a:rPr lang="ru-RU" sz="54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внуков и 9 правнуков. </a:t>
            </a:r>
            <a:endParaRPr lang="ru-RU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3248E0A-C761-4339-99E0-CF9D3FCF54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79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9000">
        <p:cut/>
      </p:transition>
    </mc:Choice>
    <mc:Fallback xmlns="">
      <p:transition advClick="0" advTm="9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74328C-D309-4F00-8CAF-3B5ED5A07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8720" y="770467"/>
            <a:ext cx="6387084" cy="335280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4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2020 году </a:t>
            </a:r>
            <a: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Иванова Любовь Лаврентьевна отметит</a:t>
            </a:r>
            <a:b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85-летний </a:t>
            </a:r>
            <a:r>
              <a:rPr lang="ru-RU" sz="4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юбилей. 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58A6723-C665-4E56-91A8-BF42BC8FF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0343" y="3928200"/>
            <a:ext cx="6130834" cy="214167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Детям, пережившим ту войну,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Поклониться нужно до земли!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 поле, в 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о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ккупации, в плену,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Продержались, выжили, смогли!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97" y="509547"/>
            <a:ext cx="3463233" cy="576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97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0">
        <p15:prstTrans prst="curtains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ABC0E0-7C29-41A9-9054-03FE4D26F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512" y="112542"/>
            <a:ext cx="10782300" cy="6189784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Эту историю я услышала, когда в очередной раз приехала к бабушке в гости. Она как бы невзначай начала говорить и очень </a:t>
            </a:r>
            <a:r>
              <a:rPr lang="ru-RU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тихо, избегала </a:t>
            </a:r>
            <a:r>
              <a:rPr lang="ru-RU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смотреть мне глаза, как бы стеснялась что ли, а рассказывая о годах прожитых в войну, тихонько плакала. А у меня было такое чувство, что я проникаюсь в ее воспоминания и живу ими, плачу вместе с ней. Все эти годы она никому не рассказывала свою историю, прятала фотографии, боялась.</a:t>
            </a:r>
            <a:br>
              <a:rPr lang="ru-RU" sz="36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И теперь молодому поколению хотелось бы сказать словами моей бабушки: </a:t>
            </a:r>
            <a:br>
              <a:rPr lang="ru-RU" sz="36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«Ну, что еще надо? Ведь небо голубое…»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6E501A6-0F2C-4CC2-834C-1AD7F5BD84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068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4000">
        <p15:prstTrans prst="drape"/>
      </p:transition>
    </mc:Choice>
    <mc:Fallback xmlns="">
      <p:transition spd="slow" advClick="0" advTm="2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503" y="770467"/>
            <a:ext cx="11048565" cy="4480802"/>
          </a:xfrm>
        </p:spPr>
        <p:txBody>
          <a:bodyPr/>
          <a:lstStyle/>
          <a:p>
            <a:r>
              <a:rPr lang="ru-RU" sz="2000" dirty="0" smtClean="0">
                <a:latin typeface="Comic Sans MS" panose="030F0702030302020204" pitchFamily="66" charset="0"/>
                <a:hlinkClick r:id="rId2"/>
              </a:rPr>
              <a:t/>
            </a:r>
            <a:br>
              <a:rPr lang="ru-RU" sz="2000" dirty="0" smtClean="0">
                <a:latin typeface="Comic Sans MS" panose="030F0702030302020204" pitchFamily="66" charset="0"/>
                <a:hlinkClick r:id="rId2"/>
              </a:rPr>
            </a:br>
            <a:r>
              <a:rPr lang="ru-RU" sz="2000" dirty="0">
                <a:latin typeface="Comic Sans MS" panose="030F0702030302020204" pitchFamily="66" charset="0"/>
                <a:hlinkClick r:id="rId2"/>
              </a:rPr>
              <a:t/>
            </a:r>
            <a:br>
              <a:rPr lang="ru-RU" sz="2000" dirty="0">
                <a:latin typeface="Comic Sans MS" panose="030F0702030302020204" pitchFamily="66" charset="0"/>
                <a:hlinkClick r:id="rId2"/>
              </a:rPr>
            </a:b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Источники:</a:t>
            </a:r>
            <a:b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- Фотографии из личного архива Ивановой Л.Л.</a:t>
            </a:r>
            <a:b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- Воспоминания Ивановой Л.Л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  <a:hlinkClick r:id="rId2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  <a:hlinkClick r:id="rId2"/>
              </a:rPr>
            </a:b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 </a:t>
            </a:r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http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://</a:t>
            </a:r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900igr.net/up/datas/98193/022.jpg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 </a:t>
            </a:r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https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://</a:t>
            </a:r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gazetavechorka.ru/static/upload/content/76dc611d6ebaafc66cc0.jpg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 </a:t>
            </a:r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https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://</a:t>
            </a:r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ds02.infourok.ru/uploads/ex/01e4/000322ab-433ca79d/hello_html_m49e0cd97.jpg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 </a:t>
            </a:r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https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://</a:t>
            </a:r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avatars.mds.yandex.net/get-pdb/1948869/9fd66833-b78f-4d81-ba6e-09560ee9da56/s1200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 </a:t>
            </a:r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https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://</a:t>
            </a:r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ic.pics.livejournal.com/judgesuhov/68874166/167300/167300_original.jpg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endParaRPr lang="ru-RU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7512" y="5660570"/>
            <a:ext cx="9228201" cy="192225"/>
          </a:xfrm>
        </p:spPr>
        <p:txBody>
          <a:bodyPr>
            <a:normAutofit fontScale="32500" lnSpcReduction="20000"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402073"/>
      </p:ext>
    </p:extLst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C044C2-7638-4C6C-8737-24E75343E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6"/>
            <a:ext cx="10782300" cy="4955085"/>
          </a:xfrm>
        </p:spPr>
        <p:txBody>
          <a:bodyPr/>
          <a:lstStyle/>
          <a:p>
            <a:pPr lvl="0" algn="r">
              <a:lnSpc>
                <a:spcPct val="85000"/>
              </a:lnSpc>
              <a:spcBef>
                <a:spcPts val="1300"/>
              </a:spcBef>
            </a:pPr>
            <a:r>
              <a:rPr lang="ru-RU" sz="6000" spc="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+mn-cs"/>
              </a:rPr>
              <a:t>Иванова </a:t>
            </a:r>
            <a:br>
              <a:rPr lang="ru-RU" sz="6000" spc="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+mn-cs"/>
              </a:rPr>
            </a:br>
            <a:r>
              <a:rPr lang="ru-RU" sz="6000" spc="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+mn-cs"/>
              </a:rPr>
              <a:t>Любовь </a:t>
            </a:r>
            <a:br>
              <a:rPr lang="ru-RU" sz="6000" spc="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+mn-cs"/>
              </a:rPr>
            </a:br>
            <a:r>
              <a:rPr lang="ru-RU" sz="6000" spc="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+mn-cs"/>
              </a:rPr>
              <a:t>Лаврентьевна</a:t>
            </a:r>
            <a:br>
              <a:rPr lang="ru-RU" sz="6000" spc="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+mn-cs"/>
              </a:rPr>
            </a:br>
            <a:r>
              <a:rPr lang="ru-RU" sz="6000" spc="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+mn-cs"/>
              </a:rPr>
              <a:t>17.03.1935 г.р.</a:t>
            </a:r>
            <a:r>
              <a:rPr lang="ru-RU" sz="6000" spc="0" dirty="0">
                <a:solidFill>
                  <a:srgbClr val="002060"/>
                </a:solidFill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sz="6000" spc="0" dirty="0">
                <a:solidFill>
                  <a:srgbClr val="00206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endParaRPr lang="ru-RU" sz="6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65E1216-2CAB-4721-A2F3-722FF1268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0782300" cy="1645920"/>
          </a:xfrm>
        </p:spPr>
        <p:txBody>
          <a:bodyPr/>
          <a:lstStyle/>
          <a:p>
            <a:pPr algn="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7A81705-24FF-4C84-AF74-B5D09DDD5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701" y="644833"/>
            <a:ext cx="3687142" cy="556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51434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3E5784-206B-419E-9D6F-8B7A1B062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6"/>
            <a:ext cx="10782300" cy="5334243"/>
          </a:xfrm>
        </p:spPr>
        <p:txBody>
          <a:bodyPr/>
          <a:lstStyle/>
          <a:p>
            <a:pPr algn="ctr"/>
            <a:r>
              <a:rPr lang="ru-RU" sz="48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Семья </a:t>
            </a:r>
            <a:r>
              <a:rPr lang="ru-RU" sz="4800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Замяткиных</a:t>
            </a:r>
            <a:r>
              <a:rPr lang="ru-RU" sz="48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родом с Дона. Казаки. </a:t>
            </a:r>
            <a:br>
              <a:rPr lang="ru-RU" sz="48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</a:br>
            <a:r>
              <a:rPr lang="ru-RU" sz="48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Жили зажиточно. У </a:t>
            </a:r>
            <a:r>
              <a:rPr lang="ru-RU" sz="4800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Замяткина</a:t>
            </a:r>
            <a:r>
              <a:rPr lang="ru-RU" sz="48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Осипа с женой был 1 сын и 2 дочери. Знаменитый по округе чеботарь. Шил очень красивые папахи, сапоги, ботинки и из-за этого его убили, спрятали под лодкой. </a:t>
            </a:r>
            <a:br>
              <a:rPr lang="ru-RU" sz="48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</a:br>
            <a:r>
              <a:rPr lang="ru-RU" sz="48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Нашли только по весне.</a:t>
            </a:r>
            <a:endParaRPr lang="ru-RU" sz="4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B581A3C-8089-4C0F-8253-E3DDC16CC4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69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1000">
        <p14:reveal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6EBBB0-9DE6-420E-9789-2C75E0C1B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1691379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 семью сослали </a:t>
            </a:r>
            <a:r>
              <a:rPr lang="ru-RU" sz="32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Курганскую область </a:t>
            </a:r>
            <a:r>
              <a:rPr lang="ru-RU" sz="3200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Черноярский</a:t>
            </a:r>
            <a:r>
              <a:rPr lang="ru-RU" sz="32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сельсовет. </a:t>
            </a:r>
            <a:br>
              <a:rPr lang="ru-RU" sz="32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Первое время семья жила в бараке – </a:t>
            </a:r>
            <a:r>
              <a:rPr lang="ru-RU" sz="3200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тазановке</a:t>
            </a:r>
            <a:r>
              <a:rPr lang="ru-RU" sz="32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Сын </a:t>
            </a:r>
            <a:r>
              <a:rPr lang="ru-RU" sz="3200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Замяткин</a:t>
            </a:r>
            <a:r>
              <a:rPr lang="ru-RU" sz="32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Лаврентий женился на Лукерье Федоровне. </a:t>
            </a:r>
            <a:br>
              <a:rPr lang="ru-RU" sz="32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4CCCA61-50E8-4943-B2F5-E941F889D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5390" y="3300549"/>
            <a:ext cx="7188591" cy="3184657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ru-RU" sz="2800" spc="-12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2800" spc="-120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Замяткиных</a:t>
            </a:r>
            <a:r>
              <a:rPr lang="ru-RU" sz="2800" spc="-12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Лаврентия Осиповича </a:t>
            </a:r>
          </a:p>
          <a:p>
            <a:pPr algn="r">
              <a:lnSpc>
                <a:spcPct val="100000"/>
              </a:lnSpc>
            </a:pPr>
            <a:r>
              <a:rPr lang="ru-RU" sz="2800" spc="-12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 Лукерьи Федоровны родились 3 дочери: </a:t>
            </a:r>
          </a:p>
          <a:p>
            <a:pPr algn="r">
              <a:lnSpc>
                <a:spcPct val="100000"/>
              </a:lnSpc>
            </a:pPr>
            <a:r>
              <a:rPr lang="ru-RU" sz="2800" spc="-12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Мария (1926), Любовь (1935) и Анна (1933).</a:t>
            </a:r>
            <a:r>
              <a:rPr lang="ru-RU" spc="-12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pc="-12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A89303B-01D8-4904-94C4-AEB308187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267" y="2191563"/>
            <a:ext cx="3212124" cy="425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54774"/>
      </p:ext>
    </p:extLst>
  </p:cSld>
  <p:clrMapOvr>
    <a:masterClrMapping/>
  </p:clrMapOvr>
  <p:transition spd="slow" advClick="0" advTm="14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8BA67B-4DFC-408C-86F7-60AD03A93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6240" y="770466"/>
            <a:ext cx="7179564" cy="3644780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В 1935 году двух друзей </a:t>
            </a:r>
            <a: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у </a:t>
            </a:r>
            <a:r>
              <a:rPr lang="ru-RU" sz="4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Лаврентия </a:t>
            </a:r>
            <a: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сослали </a:t>
            </a:r>
            <a:r>
              <a:rPr lang="ru-RU" sz="4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за то, что были на работе ответственными, </a:t>
            </a:r>
            <a:br>
              <a:rPr lang="ru-RU" sz="4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</a:br>
            <a:r>
              <a:rPr lang="ru-RU" sz="4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всегда говорили правду </a:t>
            </a:r>
            <a:br>
              <a:rPr lang="ru-RU" sz="4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</a:br>
            <a:r>
              <a:rPr lang="ru-RU" sz="4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и их начали подозревать в предательстве. </a:t>
            </a:r>
            <a:endParaRPr lang="ru-RU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63" y="696686"/>
            <a:ext cx="3510000" cy="2904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A147116-BBBE-4428-8860-84AB398B14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5233851"/>
            <a:ext cx="10862637" cy="940525"/>
          </a:xfrm>
        </p:spPr>
        <p:txBody>
          <a:bodyPr>
            <a:normAutofit/>
          </a:bodyPr>
          <a:lstStyle/>
          <a:p>
            <a:pPr algn="ctr"/>
            <a:r>
              <a:rPr lang="ru-RU" sz="2800" spc="-12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+mj-cs"/>
              </a:rPr>
              <a:t>Для того, чтобы его семью не сослали Лаврентий застрелился. </a:t>
            </a:r>
            <a:br>
              <a:rPr lang="ru-RU" sz="2800" spc="-12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+mj-cs"/>
              </a:rPr>
            </a:br>
            <a:r>
              <a:rPr lang="ru-RU" sz="2800" spc="-12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+mj-cs"/>
              </a:rPr>
              <a:t>А Любе было всего 6 месяцев.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7672612"/>
      </p:ext>
    </p:extLst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DCF054-BC54-4AB7-83AE-E1D1B0742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6"/>
            <a:ext cx="10782300" cy="5665167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Когда началась </a:t>
            </a: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Великая Отечественная война 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Любе было 6 лет.</a:t>
            </a:r>
            <a:b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Председатель 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колхоза собирал детей от 5 лет и </a:t>
            </a: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старше, 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привозил на поле с </a:t>
            </a: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морковкой. Нужно 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было прополоть 1 рядок за один день, а конца его не было видно. Люба ревела, а сестра Маша говорила «…. Не реви, я помогу тебе». Она прополет свой рядок и обратно помогает рядок Любы. </a:t>
            </a:r>
            <a:endParaRPr lang="ru-RU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7840" y="404707"/>
            <a:ext cx="7776000" cy="3112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8213C7B-5E6E-4664-8A76-3CBC2117CC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6542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18000">
        <p15:prstTrans prst="curtains"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56AD70-5BDB-47AE-BD2C-068DCBA01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5039650" cy="4820436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Не каждый раз </a:t>
            </a:r>
            <a: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детей </a:t>
            </a:r>
            <a:r>
              <a:rPr lang="ru-RU" sz="4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забирали домой, поэтому </a:t>
            </a:r>
            <a: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они строили </a:t>
            </a:r>
            <a:r>
              <a:rPr lang="ru-RU" sz="4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себе шалаши и там ночевали, девочки отдельно от мальчиков. </a:t>
            </a:r>
            <a:endParaRPr lang="ru-RU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A54FB86-2713-4796-8406-AB16CAF33D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526" y="1385503"/>
            <a:ext cx="5406000" cy="4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4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fallOve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876232-9F67-4ACC-9AE5-D33D1903B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4010" y="770467"/>
            <a:ext cx="4871793" cy="3801534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Когда привозили их домой </a:t>
            </a:r>
            <a:r>
              <a:rPr lang="ru-RU" sz="36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грязных и </a:t>
            </a:r>
            <a:r>
              <a:rPr lang="ru-RU" sz="3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голодных, </a:t>
            </a:r>
            <a:r>
              <a:rPr lang="ru-RU" sz="36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быстро съедалась и вареная картошка, и горох</a:t>
            </a:r>
            <a:r>
              <a:rPr lang="ru-RU" sz="3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. </a:t>
            </a:r>
            <a:r>
              <a:rPr lang="ru-RU" sz="36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А </a:t>
            </a:r>
            <a:r>
              <a:rPr lang="ru-RU" sz="3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иногда </a:t>
            </a:r>
            <a:r>
              <a:rPr lang="ru-RU" sz="36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могли так и заснуть </a:t>
            </a:r>
            <a:r>
              <a:rPr lang="ru-RU" sz="36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неумытые на полу. </a:t>
            </a:r>
            <a:endParaRPr lang="ru-RU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" y="472671"/>
            <a:ext cx="5155474" cy="3875256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AA31D11-938A-4DA1-BE0B-DDC260803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5059679"/>
            <a:ext cx="10888762" cy="114953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spc="-12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+mj-cs"/>
              </a:rPr>
              <a:t>Мама приходила поздно с работы. </a:t>
            </a:r>
            <a:endParaRPr lang="ru-RU" sz="3600" spc="-120" dirty="0" smtClean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+mj-cs"/>
            </a:endParaRPr>
          </a:p>
          <a:p>
            <a:pPr algn="ctr"/>
            <a:r>
              <a:rPr lang="ru-RU" sz="3600" spc="-12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+mj-cs"/>
              </a:rPr>
              <a:t>Садилась </a:t>
            </a:r>
            <a:r>
              <a:rPr lang="ru-RU" sz="3600" spc="-12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+mj-cs"/>
              </a:rPr>
              <a:t>на колени у спящих детей и плакала.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297189"/>
      </p:ext>
    </p:extLst>
  </p:cSld>
  <p:clrMapOvr>
    <a:masterClrMapping/>
  </p:clrMapOvr>
  <p:transition spd="slow" advClick="0" advTm="9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E788CA-B9DC-494F-A587-0482F6CA9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1726" y="770466"/>
            <a:ext cx="4654078" cy="5082329"/>
          </a:xfrm>
        </p:spPr>
        <p:txBody>
          <a:bodyPr/>
          <a:lstStyle/>
          <a:p>
            <a:pPr algn="r"/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560" y="357052"/>
            <a:ext cx="7614000" cy="408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0539F9B-D6BB-48DF-AE01-174EEEDD4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606833"/>
            <a:ext cx="10827802" cy="1811383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000" spc="-12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+mj-cs"/>
              </a:rPr>
              <a:t>Собирали колоски пшеницы для колхоза маленькими </a:t>
            </a:r>
            <a:r>
              <a:rPr lang="ru-RU" sz="4000" spc="-12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+mj-cs"/>
              </a:rPr>
              <a:t>ручонками. Смотрящие выворачивали </a:t>
            </a:r>
            <a:r>
              <a:rPr lang="ru-RU" sz="4000" spc="-12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+mj-cs"/>
              </a:rPr>
              <a:t>карманы, лишь бы не своровали. 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245686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504</TotalTime>
  <Words>431</Words>
  <Application>Microsoft Office PowerPoint</Application>
  <PresentationFormat>Широкоэкранный</PresentationFormat>
  <Paragraphs>38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Times New Roman</vt:lpstr>
      <vt:lpstr>Метрополия</vt:lpstr>
      <vt:lpstr>«ВЕДЬ НЕБО ГОЛУБОЕ…»</vt:lpstr>
      <vt:lpstr>Иванова  Любовь  Лаврентьевна 17.03.1935 г.р. </vt:lpstr>
      <vt:lpstr>Семья Замяткиных родом с Дона. Казаки.  Жили зажиточно. У Замяткина Осипа с женой был 1 сын и 2 дочери. Знаменитый по округе чеботарь. Шил очень красивые папахи, сапоги, ботинки и из-за этого его убили, спрятали под лодкой.  Нашли только по весне.</vt:lpstr>
      <vt:lpstr>А семью сослали  в Курганскую область Черноярский сельсовет.  Первое время семья жила в бараке – тазановке.  Сын Замяткин Лаврентий женился на Лукерье Федоровне.  </vt:lpstr>
      <vt:lpstr>В 1935 году двух друзей у Лаврентия сослали за то, что были на работе ответственными,  всегда говорили правду  и их начали подозревать в предательстве. </vt:lpstr>
      <vt:lpstr>Когда началась Великая Отечественная война Любе было 6 лет. Председатель колхоза собирал детей от 5 лет и старше, привозил на поле с морковкой. Нужно было прополоть 1 рядок за один день, а конца его не было видно. Люба ревела, а сестра Маша говорила «…. Не реви, я помогу тебе». Она прополет свой рядок и обратно помогает рядок Любы. </vt:lpstr>
      <vt:lpstr>Не каждый раз детей забирали домой, поэтому они строили себе шалаши и там ночевали, девочки отдельно от мальчиков. </vt:lpstr>
      <vt:lpstr>Когда привозили их домой грязных и голодных, быстро съедалась и вареная картошка, и горох.  А иногда могли так и заснуть неумытые на полу. </vt:lpstr>
      <vt:lpstr>Презентация PowerPoint</vt:lpstr>
      <vt:lpstr>В один солнечный день на поле сел самолет, дети все испугались и разбежались. </vt:lpstr>
      <vt:lpstr>После окончания войны ввели продуктовый налог  (не спрашивали - есть у тебя или нет):  300 литров молока в год,  2-3 килограмма шерсти,  380 ведер картофеля,  100 штук яиц, полтуши мяса и принудительно заставляли покупать облигации (возвращали частично от стоимости одной облигации). А в этот год было очень дождливое лето и уродилась на огороде только свекла. </vt:lpstr>
      <vt:lpstr>Осенью стали в деревню привозить заключенных, поэтому семья переехала в деревню Первомайка.  Подселили на жилье, на кухню.  В школу ходили пешком 5 километров в деревню Кирово.  Училась в 5 классе.</vt:lpstr>
      <vt:lpstr>Пока учились в школе самостоятельно мешали глину, укладывали в формы. Так делали кирпичи до 9 класса.  В 1955 году окончила  9 классов и пошла учится на бухгалтера, после направили в Курганский Уралмаш. Тогда это было престижное предприятие.</vt:lpstr>
      <vt:lpstr>Вышла замуж за Иванова Алексея Яковлевича.  Он был комбайнером и машинистом паровых котлов, занимал 2-е места по району на лучшего комбайнера, и его пригласили работать на Север, строить новый поселок.  Так семья Ивановых приехала в поселок Кедровый Ханты-Мансийского района.  Сначала работал в ПЛЗУ (поселковый лесозаготовительный участок) вальщиком леса, а потом бригадиром.</vt:lpstr>
      <vt:lpstr>Любовь Лаврентьевна так по специальности больше и не смогла найти работу. Было такое время, тогда все были бухгалтерами и инспекторами по кадрам. Сначала долгое время работала санитаркой в больнице, а потом истопником в общественной бане. </vt:lpstr>
      <vt:lpstr>Вместе с Алексеем Яковлевичем воспитали 5 (пятерых) детей, которые выросли ответственными, добрыми людьми, любящих своих детей; 11 внуков и 9 правнуков. </vt:lpstr>
      <vt:lpstr>В 2020 году  Иванова Любовь Лаврентьевна отметит 85-летний юбилей.  </vt:lpstr>
      <vt:lpstr>Эту историю я услышала, когда в очередной раз приехала к бабушке в гости. Она как бы невзначай начала говорить и очень тихо, избегала смотреть мне глаза, как бы стеснялась что ли, а рассказывая о годах прожитых в войну, тихонько плакала. А у меня было такое чувство, что я проникаюсь в ее воспоминания и живу ими, плачу вместе с ней. Все эти годы она никому не рассказывала свою историю, прятала фотографии, боялась. И теперь молодому поколению хотелось бы сказать словами моей бабушки:  «Ну, что еще надо? Ведь небо голубое…»</vt:lpstr>
      <vt:lpstr>  Источники:  - Фотографии из личного архива Ивановой Л.Л. - Воспоминания Ивановой Л.Л. - http://900igr.net/up/datas/98193/022.jpg - https://gazetavechorka.ru/static/upload/content/76dc611d6ebaafc66cc0.jpg - https://ds02.infourok.ru/uploads/ex/01e4/000322ab-433ca79d/hello_html_m49e0cd97.jpg - https://avatars.mds.yandex.net/get-pdb/1948869/9fd66833-b78f-4d81-ba6e-09560ee9da56/s1200 - https://ic.pics.livejournal.com/judgesuhov/68874166/167300/167300_original.jpg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HP Arhiv</cp:lastModifiedBy>
  <cp:revision>26</cp:revision>
  <dcterms:created xsi:type="dcterms:W3CDTF">2020-02-05T12:56:57Z</dcterms:created>
  <dcterms:modified xsi:type="dcterms:W3CDTF">2020-03-25T06:03:22Z</dcterms:modified>
</cp:coreProperties>
</file>